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6404" autoAdjust="0"/>
  </p:normalViewPr>
  <p:slideViewPr>
    <p:cSldViewPr>
      <p:cViewPr varScale="1">
        <p:scale>
          <a:sx n="92" d="100"/>
          <a:sy n="92" d="100"/>
        </p:scale>
        <p:origin x="-672" y="-10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6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en-US" sz="1600" b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822841"/>
              </p:ext>
            </p:extLst>
          </p:nvPr>
        </p:nvGraphicFramePr>
        <p:xfrm>
          <a:off x="1115616" y="856033"/>
          <a:ext cx="7416824" cy="4063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6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1854206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1854206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  <a:gridCol w="1854206"/>
              </a:tblGrid>
              <a:tr h="932985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tt-RU" sz="11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Проектирование образовательного процесса по реализации УМК по развитию речи и обучении детей родному (татарскому) языку </a:t>
                      </a:r>
                      <a:r>
                        <a:rPr lang="ru-RU" sz="11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tt-RU" sz="11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Туган телдә сөйләшәбез</a:t>
                      </a:r>
                      <a:r>
                        <a:rPr lang="ru-RU" sz="11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1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“Масленица”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tt-RU" sz="1100" b="1" kern="12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Этнокультурная составляющая развития детей дошкольного возраста</a:t>
                      </a:r>
                      <a:r>
                        <a:rPr lang="ru-RU" sz="1100" b="1" kern="120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kern="120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</a:rPr>
                        <a:t> “Карга боткасы”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t-RU" sz="1200" kern="120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 </a:t>
                      </a:r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596" y="214296"/>
            <a:ext cx="8075240" cy="349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4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МАДОУ «Детский сад №298 комбинированного вида»</a:t>
            </a:r>
            <a:endParaRPr kumimoji="0" lang="ru-RU" sz="6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 l="21523" t="12890" r="29520" b="27897"/>
          <a:stretch>
            <a:fillRect/>
          </a:stretch>
        </p:blipFill>
        <p:spPr bwMode="auto">
          <a:xfrm>
            <a:off x="6715140" y="2786064"/>
            <a:ext cx="178595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 l="11861" t="8439" r="8667" b="13501"/>
          <a:stretch>
            <a:fillRect/>
          </a:stretch>
        </p:blipFill>
        <p:spPr bwMode="auto">
          <a:xfrm>
            <a:off x="6715140" y="1785932"/>
            <a:ext cx="1811061" cy="10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/>
          <a:srcRect l="19253" t="8008" r="18704" b="31085"/>
          <a:stretch>
            <a:fillRect/>
          </a:stretch>
        </p:blipFill>
        <p:spPr bwMode="auto">
          <a:xfrm>
            <a:off x="6715140" y="3857634"/>
            <a:ext cx="1857388" cy="1025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 descr="C:\Users\Гульнара\Downloads\IMG_20210312_110433.jpg"/>
          <p:cNvPicPr>
            <a:picLocks noChangeAspect="1" noChangeArrowheads="1"/>
          </p:cNvPicPr>
          <p:nvPr/>
        </p:nvPicPr>
        <p:blipFill>
          <a:blip r:embed="rId6" cstate="print"/>
          <a:srcRect t="16279"/>
          <a:stretch>
            <a:fillRect/>
          </a:stretch>
        </p:blipFill>
        <p:spPr bwMode="auto">
          <a:xfrm>
            <a:off x="3000364" y="2428874"/>
            <a:ext cx="1820346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4" descr="C:\Users\Гульнара\Downloads\IMG_20210312_105222.jpg"/>
          <p:cNvPicPr>
            <a:picLocks noChangeAspect="1" noChangeArrowheads="1"/>
          </p:cNvPicPr>
          <p:nvPr/>
        </p:nvPicPr>
        <p:blipFill>
          <a:blip r:embed="rId7" cstate="print"/>
          <a:srcRect t="9375"/>
          <a:stretch>
            <a:fillRect/>
          </a:stretch>
        </p:blipFill>
        <p:spPr bwMode="auto">
          <a:xfrm>
            <a:off x="3000364" y="3643320"/>
            <a:ext cx="1801541" cy="1224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8" descr="C:\Users\FA38~1\AppData\Local\Temp\Rar$DIa0.149\IMG-20210310-WA0033.jpg"/>
          <p:cNvPicPr>
            <a:picLocks noChangeAspect="1" noChangeArrowheads="1"/>
          </p:cNvPicPr>
          <p:nvPr/>
        </p:nvPicPr>
        <p:blipFill>
          <a:blip r:embed="rId8" cstate="print"/>
          <a:srcRect t="14806" b="28944"/>
          <a:stretch>
            <a:fillRect/>
          </a:stretch>
        </p:blipFill>
        <p:spPr bwMode="auto">
          <a:xfrm>
            <a:off x="4857752" y="1643056"/>
            <a:ext cx="1785950" cy="1339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7" descr="C:\Users\FA38~1\AppData\Local\Temp\Rar$DIa1.317\IMG-20210227-WA0002.jpg"/>
          <p:cNvPicPr>
            <a:picLocks noChangeAspect="1" noChangeArrowheads="1"/>
          </p:cNvPicPr>
          <p:nvPr/>
        </p:nvPicPr>
        <p:blipFill>
          <a:blip r:embed="rId9"/>
          <a:srcRect t="58649" r="38596" b="16347"/>
          <a:stretch>
            <a:fillRect/>
          </a:stretch>
        </p:blipFill>
        <p:spPr bwMode="auto">
          <a:xfrm>
            <a:off x="4786313" y="2928940"/>
            <a:ext cx="1973945" cy="107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0" cstate="print"/>
          <a:srcRect l="19807" t="7839" r="21533" b="13767"/>
          <a:stretch>
            <a:fillRect/>
          </a:stretch>
        </p:blipFill>
        <p:spPr bwMode="auto">
          <a:xfrm>
            <a:off x="1142976" y="2071684"/>
            <a:ext cx="1857388" cy="1395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5" descr="C:\Users\FA38~1\AppData\Local\Temp\Rar$DIa0.867\IMG-20210310-WA0101.jpg"/>
          <p:cNvPicPr>
            <a:picLocks noChangeAspect="1" noChangeArrowheads="1"/>
          </p:cNvPicPr>
          <p:nvPr/>
        </p:nvPicPr>
        <p:blipFill>
          <a:blip r:embed="rId11" cstate="print"/>
          <a:srcRect t="14424" b="33076"/>
          <a:stretch>
            <a:fillRect/>
          </a:stretch>
        </p:blipFill>
        <p:spPr bwMode="auto">
          <a:xfrm>
            <a:off x="1142976" y="3429006"/>
            <a:ext cx="1949235" cy="1364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4" descr="C:\Users\FA38~1\AppData\Local\Temp\Rar$DIa0.578\IMG-20210310-WA0098.jpg"/>
          <p:cNvPicPr>
            <a:picLocks noChangeAspect="1" noChangeArrowheads="1"/>
          </p:cNvPicPr>
          <p:nvPr/>
        </p:nvPicPr>
        <p:blipFill>
          <a:blip r:embed="rId12" cstate="print"/>
          <a:srcRect t="16667" b="21429"/>
          <a:stretch>
            <a:fillRect/>
          </a:stretch>
        </p:blipFill>
        <p:spPr bwMode="auto">
          <a:xfrm>
            <a:off x="4786314" y="3929072"/>
            <a:ext cx="2000264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Гульнара\Downloads\IMG_20210312_105551.jpg"/>
          <p:cNvPicPr>
            <a:picLocks noChangeAspect="1" noChangeArrowheads="1"/>
          </p:cNvPicPr>
          <p:nvPr/>
        </p:nvPicPr>
        <p:blipFill>
          <a:blip r:embed="rId13" cstate="print"/>
          <a:srcRect t="19753" b="16049"/>
          <a:stretch>
            <a:fillRect/>
          </a:stretch>
        </p:blipFill>
        <p:spPr bwMode="auto">
          <a:xfrm>
            <a:off x="2928926" y="1428742"/>
            <a:ext cx="1928826" cy="9286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642924"/>
            <a:ext cx="7499175" cy="304775"/>
          </a:xfrm>
        </p:spPr>
        <p:txBody>
          <a:bodyPr>
            <a:normAutofit fontScale="90000"/>
          </a:bodyPr>
          <a:lstStyle/>
          <a:p>
            <a:pPr algn="ctr">
              <a:tabLst>
                <a:tab pos="3502025" algn="l"/>
              </a:tabLst>
            </a:pPr>
            <a: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сөйләшәбез</a:t>
            </a:r>
            <a:r>
              <a:rPr lang="ru-RU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№298 комбинированного вида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857488" y="1142990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28728" y="714362"/>
            <a:ext cx="692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Проектирование образовательного процесса по реализации УМК </a:t>
            </a:r>
          </a:p>
          <a:p>
            <a:pPr algn="ctr"/>
            <a:r>
              <a:rPr lang="tt-RU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развитию речи и обучении детей родному (татарскому) языку </a:t>
            </a:r>
            <a:r>
              <a:rPr lang="ru-RU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Туган телдә сөйләшәбез</a:t>
            </a:r>
            <a:r>
              <a:rPr lang="ru-RU" sz="1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4" descr="C:\Users\FA38~1\AppData\Local\Temp\Rar$DIa0.868\IMG-20210310-WA0118.jpg"/>
          <p:cNvPicPr>
            <a:picLocks noChangeAspect="1" noChangeArrowheads="1"/>
          </p:cNvPicPr>
          <p:nvPr/>
        </p:nvPicPr>
        <p:blipFill>
          <a:blip r:embed="rId3" cstate="print"/>
          <a:srcRect t="24138" r="20689"/>
          <a:stretch>
            <a:fillRect/>
          </a:stretch>
        </p:blipFill>
        <p:spPr bwMode="auto">
          <a:xfrm>
            <a:off x="642910" y="1285866"/>
            <a:ext cx="2162597" cy="1551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/>
          <a:srcRect l="7138" t="3320" r="26681" b="13672"/>
          <a:stretch>
            <a:fillRect/>
          </a:stretch>
        </p:blipFill>
        <p:spPr bwMode="auto">
          <a:xfrm>
            <a:off x="571472" y="3071816"/>
            <a:ext cx="2228710" cy="1571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/>
          <a:srcRect l="25805" t="24739" r="29722" b="21029"/>
          <a:stretch>
            <a:fillRect/>
          </a:stretch>
        </p:blipFill>
        <p:spPr bwMode="auto">
          <a:xfrm>
            <a:off x="6715140" y="1285866"/>
            <a:ext cx="2188177" cy="1500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6"/>
          <a:srcRect l="37304" t="23697" r="21394" b="21801"/>
          <a:stretch>
            <a:fillRect/>
          </a:stretch>
        </p:blipFill>
        <p:spPr bwMode="auto">
          <a:xfrm>
            <a:off x="5000628" y="3357568"/>
            <a:ext cx="2214578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7" cstate="print"/>
          <a:srcRect l="20351" t="11718" r="21450" b="20450"/>
          <a:stretch>
            <a:fillRect/>
          </a:stretch>
        </p:blipFill>
        <p:spPr bwMode="auto">
          <a:xfrm>
            <a:off x="2571736" y="3357568"/>
            <a:ext cx="2507455" cy="1643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8" cstate="print"/>
          <a:srcRect l="7539" t="11494" r="28233" b="13793"/>
          <a:stretch>
            <a:fillRect/>
          </a:stretch>
        </p:blipFill>
        <p:spPr bwMode="auto">
          <a:xfrm>
            <a:off x="6643702" y="2928940"/>
            <a:ext cx="2285984" cy="1495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TextBox 26"/>
          <p:cNvSpPr txBox="1"/>
          <p:nvPr/>
        </p:nvSpPr>
        <p:spPr>
          <a:xfrm>
            <a:off x="3214678" y="1571618"/>
            <a:ext cx="31432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Семинар- практикум для курсов повышения квалификации ИРО РТ.На семинаре присутствовала старший преподаватель Абдуллина Р.В. На семинаре педагоги ДОУ показали свой опыт работы, работу с детьми, показывали мастер- классы.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3150</TotalTime>
  <Words>89</Words>
  <Application>Microsoft Office PowerPoint</Application>
  <PresentationFormat>Экран (16:9)</PresentationFormat>
  <Paragraphs>21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  </vt:lpstr>
      <vt:lpstr>    сөйләшәбез»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Гульнара</cp:lastModifiedBy>
  <cp:revision>409</cp:revision>
  <cp:lastPrinted>2021-02-04T07:26:50Z</cp:lastPrinted>
  <dcterms:created xsi:type="dcterms:W3CDTF">2015-10-13T08:15:21Z</dcterms:created>
  <dcterms:modified xsi:type="dcterms:W3CDTF">2021-03-23T09:01:13Z</dcterms:modified>
</cp:coreProperties>
</file>